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58" r:id="rId5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FAC5-6E50-48B7-A42F-D36683C2340C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54D-B895-46DC-9DB0-6E5CDF183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FAC5-6E50-48B7-A42F-D36683C2340C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54D-B895-46DC-9DB0-6E5CDF183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FAC5-6E50-48B7-A42F-D36683C2340C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54D-B895-46DC-9DB0-6E5CDF183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FAC5-6E50-48B7-A42F-D36683C2340C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54D-B895-46DC-9DB0-6E5CDF183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FAC5-6E50-48B7-A42F-D36683C2340C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54D-B895-46DC-9DB0-6E5CDF183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FAC5-6E50-48B7-A42F-D36683C2340C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54D-B895-46DC-9DB0-6E5CDF183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FAC5-6E50-48B7-A42F-D36683C2340C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54D-B895-46DC-9DB0-6E5CDF183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FAC5-6E50-48B7-A42F-D36683C2340C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54D-B895-46DC-9DB0-6E5CDF183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FAC5-6E50-48B7-A42F-D36683C2340C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54D-B895-46DC-9DB0-6E5CDF183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FAC5-6E50-48B7-A42F-D36683C2340C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54D-B895-46DC-9DB0-6E5CDF183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FAC5-6E50-48B7-A42F-D36683C2340C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54D-B895-46DC-9DB0-6E5CDF183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9FAC5-6E50-48B7-A42F-D36683C2340C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F254D-B895-46DC-9DB0-6E5CDF1834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esktopwallpapers.org.ua-368.jpg"/>
          <p:cNvPicPr>
            <a:picLocks noChangeAspect="1"/>
          </p:cNvPicPr>
          <p:nvPr/>
        </p:nvPicPr>
        <p:blipFill>
          <a:blip r:embed="rId2">
            <a:lum bright="53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724128" y="5137159"/>
            <a:ext cx="2880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Back to School 2019</a:t>
            </a:r>
          </a:p>
          <a:p>
            <a:r>
              <a:rPr lang="ru-RU" i="1" dirty="0" err="1" smtClean="0"/>
              <a:t>Коротаева</a:t>
            </a:r>
            <a:r>
              <a:rPr lang="ru-RU" i="1" dirty="0" smtClean="0"/>
              <a:t> Светлана Викторовна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68438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Three words beginning with “b”(you liked during your </a:t>
            </a:r>
            <a:r>
              <a:rPr lang="en-US" dirty="0" smtClean="0"/>
              <a:t>summer holidays)</a:t>
            </a:r>
            <a:endParaRPr lang="en-US" dirty="0" smtClean="0"/>
          </a:p>
          <a:p>
            <a:r>
              <a:rPr lang="en-US" dirty="0" smtClean="0"/>
              <a:t>Three words beginning with “s”(children liked)</a:t>
            </a:r>
          </a:p>
          <a:p>
            <a:r>
              <a:rPr lang="en-US" dirty="0" smtClean="0"/>
              <a:t>Three things to eat</a:t>
            </a:r>
          </a:p>
          <a:p>
            <a:r>
              <a:rPr lang="en-US" dirty="0" smtClean="0"/>
              <a:t>Three things to wear</a:t>
            </a:r>
          </a:p>
          <a:p>
            <a:r>
              <a:rPr lang="en-US" dirty="0" smtClean="0"/>
              <a:t>Three family members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72817"/>
            <a:ext cx="4038600" cy="3096343"/>
          </a:xfrm>
        </p:spPr>
      </p:pic>
    </p:spTree>
    <p:extLst>
      <p:ext uri="{BB962C8B-B14F-4D97-AF65-F5344CB8AC3E}">
        <p14:creationId xmlns:p14="http://schemas.microsoft.com/office/powerpoint/2010/main" val="31820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Answer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 smtClean="0"/>
              <a:t>questions</a:t>
            </a:r>
            <a:r>
              <a:rPr lang="en-US" dirty="0" smtClean="0"/>
              <a:t> 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Do you always look forward to your summer holidays?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do you usually do if you stay at home in summer?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Are you fond of travelling?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countries would you like to visit?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Have you ever been to the country?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did you do there?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Do you like camping holiday?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do you usually do on the sea shore?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Are you fond of lying in the sun or swimming ?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do you enjoy doing in the evening?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is your idea of an ideal holiday?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1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five-pointed star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5-конечная звезда 2"/>
          <p:cNvSpPr/>
          <p:nvPr/>
        </p:nvSpPr>
        <p:spPr>
          <a:xfrm>
            <a:off x="2786050" y="1500174"/>
            <a:ext cx="3857652" cy="421484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57752" y="1571612"/>
            <a:ext cx="9314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date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715140" y="3143248"/>
            <a:ext cx="1342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number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215074" y="5715016"/>
            <a:ext cx="957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place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643306" y="5929330"/>
            <a:ext cx="2008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Film or book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928794" y="3143248"/>
            <a:ext cx="1545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person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154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Write</vt:lpstr>
      <vt:lpstr>Answer the questions :</vt:lpstr>
      <vt:lpstr>The five-pointed star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Участник КЕГЭ</cp:lastModifiedBy>
  <cp:revision>6</cp:revision>
  <dcterms:created xsi:type="dcterms:W3CDTF">2017-09-03T17:38:49Z</dcterms:created>
  <dcterms:modified xsi:type="dcterms:W3CDTF">2019-09-05T07:40:32Z</dcterms:modified>
</cp:coreProperties>
</file>