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6" r:id="rId3"/>
    <p:sldId id="258" r:id="rId4"/>
    <p:sldId id="263" r:id="rId5"/>
    <p:sldId id="264" r:id="rId6"/>
    <p:sldId id="265" r:id="rId7"/>
    <p:sldId id="267" r:id="rId8"/>
    <p:sldId id="268" r:id="rId9"/>
    <p:sldId id="269" r:id="rId10"/>
    <p:sldId id="259" r:id="rId11"/>
    <p:sldId id="260" r:id="rId12"/>
    <p:sldId id="261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B1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DA6D-B3F1-4F60-84A9-6C3E9CD40041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DFBF0-06B4-45B6-A91F-30C3F07FA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DFBF0-06B4-45B6-A91F-30C3F07FA6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DFBF0-06B4-45B6-A91F-30C3F07FA6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97BB44-D97F-402E-A9EE-4416966966CA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10BCAE2-5D12-424E-B47E-045B631E0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2687960"/>
          </a:xfrm>
        </p:spPr>
        <p:txBody>
          <a:bodyPr>
            <a:normAutofit/>
          </a:bodyPr>
          <a:lstStyle/>
          <a:p>
            <a:r>
              <a:rPr lang="ru-RU" b="1" dirty="0" smtClean="0"/>
              <a:t> Проект:</a:t>
            </a:r>
            <a:br>
              <a:rPr lang="ru-RU" b="1" dirty="0" smtClean="0"/>
            </a:br>
            <a:r>
              <a:rPr lang="ru-RU" b="1" dirty="0" smtClean="0"/>
              <a:t>«Автоматическая кормушка»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4904050" cy="14401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Выполнили: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Ученицы </a:t>
            </a:r>
            <a:r>
              <a:rPr lang="ru-RU" sz="2000" dirty="0" smtClean="0">
                <a:solidFill>
                  <a:schemeClr val="tx1"/>
                </a:solidFill>
              </a:rPr>
              <a:t>6 </a:t>
            </a:r>
            <a:r>
              <a:rPr lang="ru-RU" sz="2000" dirty="0" smtClean="0">
                <a:solidFill>
                  <a:schemeClr val="tx1"/>
                </a:solidFill>
              </a:rPr>
              <a:t>«А» класса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МБОУ Лицей «Созвездие» № 131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Стрельникова Полина  </a:t>
            </a:r>
          </a:p>
        </p:txBody>
      </p:sp>
      <p:pic>
        <p:nvPicPr>
          <p:cNvPr id="4" name="Picture 2" descr="F:\Кормушка\IMG_20190328_19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2160240" cy="2880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9439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/*  кормушка  */ </a:t>
            </a:r>
          </a:p>
          <a:p>
            <a:r>
              <a:rPr lang="ru-RU" sz="2000" dirty="0" err="1"/>
              <a:t>int</a:t>
            </a:r>
            <a:r>
              <a:rPr lang="ru-RU" sz="2000" dirty="0"/>
              <a:t> inPin1 = A1;   //датчик движения</a:t>
            </a:r>
          </a:p>
          <a:p>
            <a:r>
              <a:rPr lang="ru-RU" sz="2000" dirty="0" err="1"/>
              <a:t>int</a:t>
            </a:r>
            <a:r>
              <a:rPr lang="ru-RU" sz="2000" dirty="0"/>
              <a:t> inPin2 = A0;   //датчик наличия корма в контейнере</a:t>
            </a:r>
          </a:p>
          <a:p>
            <a:r>
              <a:rPr lang="ru-RU" sz="2000" dirty="0" err="1"/>
              <a:t>int</a:t>
            </a:r>
            <a:r>
              <a:rPr lang="ru-RU" sz="2000" dirty="0"/>
              <a:t> inPin3 = A2;   //датчик наличия корма в кормушке</a:t>
            </a:r>
          </a:p>
          <a:p>
            <a:r>
              <a:rPr lang="ru-RU" sz="2000" dirty="0" err="1"/>
              <a:t>int</a:t>
            </a:r>
            <a:r>
              <a:rPr lang="ru-RU" sz="2000" dirty="0"/>
              <a:t> inPin4 = A3;   //управление дозированием</a:t>
            </a:r>
          </a:p>
          <a:p>
            <a:r>
              <a:rPr lang="ru-RU" sz="2000" dirty="0" err="1"/>
              <a:t>int</a:t>
            </a:r>
            <a:r>
              <a:rPr lang="ru-RU" sz="2000" dirty="0"/>
              <a:t> dd1=1;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doza</a:t>
            </a:r>
            <a:r>
              <a:rPr lang="ru-RU" sz="2000" dirty="0"/>
              <a:t>=1;</a:t>
            </a:r>
          </a:p>
          <a:p>
            <a:r>
              <a:rPr lang="ru-RU" sz="2000" dirty="0"/>
              <a:t> </a:t>
            </a:r>
          </a:p>
          <a:p>
            <a:r>
              <a:rPr lang="en-US" sz="2000" dirty="0"/>
              <a:t>void setup</a:t>
            </a:r>
            <a:r>
              <a:rPr lang="ru-RU" sz="2000" dirty="0"/>
              <a:t>() </a:t>
            </a:r>
          </a:p>
          <a:p>
            <a:r>
              <a:rPr lang="ru-RU" sz="2000" dirty="0"/>
              <a:t>{ </a:t>
            </a:r>
          </a:p>
          <a:p>
            <a:r>
              <a:rPr lang="ru-RU" sz="2000" dirty="0"/>
              <a:t> // устанавливаем </a:t>
            </a:r>
            <a:r>
              <a:rPr lang="ru-RU" sz="2000" dirty="0" err="1"/>
              <a:t>пин</a:t>
            </a:r>
            <a:r>
              <a:rPr lang="ru-RU" sz="2000" dirty="0"/>
              <a:t> 13, светодиод индикатора корма в кормушке,  </a:t>
            </a:r>
            <a:r>
              <a:rPr lang="ru-RU" sz="2000" dirty="0" smtClean="0"/>
              <a:t>//в </a:t>
            </a:r>
            <a:r>
              <a:rPr lang="ru-RU" sz="2000" dirty="0"/>
              <a:t>режим выхода </a:t>
            </a:r>
            <a:r>
              <a:rPr lang="ru-RU" sz="2000" dirty="0" smtClean="0"/>
              <a:t> </a:t>
            </a:r>
          </a:p>
          <a:p>
            <a:endParaRPr lang="ru-RU" sz="2000" dirty="0"/>
          </a:p>
          <a:p>
            <a:r>
              <a:rPr lang="ru-RU" sz="2000" dirty="0" smtClean="0"/>
              <a:t>             </a:t>
            </a:r>
            <a:r>
              <a:rPr lang="ru-RU" sz="2000" dirty="0" err="1" smtClean="0"/>
              <a:t>pinMode</a:t>
            </a:r>
            <a:r>
              <a:rPr lang="ru-RU" sz="2000" dirty="0" smtClean="0"/>
              <a:t>(13, </a:t>
            </a:r>
            <a:r>
              <a:rPr lang="ru-RU" sz="2000" dirty="0"/>
              <a:t>OUTPUT); </a:t>
            </a:r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9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// </a:t>
            </a:r>
            <a:r>
              <a:rPr lang="ru-RU" sz="2000" dirty="0"/>
              <a:t>устанавливаем  </a:t>
            </a:r>
            <a:r>
              <a:rPr lang="ru-RU" sz="2000" dirty="0" err="1"/>
              <a:t>пин</a:t>
            </a:r>
            <a:r>
              <a:rPr lang="ru-RU" sz="2000" dirty="0"/>
              <a:t> 12 , светодиод индикатора отсутствия корма в </a:t>
            </a:r>
            <a:r>
              <a:rPr lang="ru-RU" sz="2000" dirty="0" smtClean="0"/>
              <a:t>//контейнере</a:t>
            </a:r>
            <a:r>
              <a:rPr lang="ru-RU" sz="2000" dirty="0"/>
              <a:t>, в режим выхода   </a:t>
            </a:r>
          </a:p>
          <a:p>
            <a:r>
              <a:rPr lang="ru-RU" sz="2000" dirty="0" smtClean="0"/>
              <a:t>          </a:t>
            </a:r>
            <a:r>
              <a:rPr lang="ru-RU" sz="2000" dirty="0" err="1" smtClean="0"/>
              <a:t>pinMode</a:t>
            </a:r>
            <a:r>
              <a:rPr lang="ru-RU" sz="2000" dirty="0" smtClean="0"/>
              <a:t>(12</a:t>
            </a:r>
            <a:r>
              <a:rPr lang="ru-RU" sz="2000" dirty="0"/>
              <a:t>, OUTPUT); </a:t>
            </a:r>
          </a:p>
          <a:p>
            <a:endParaRPr lang="ru-RU" sz="2000" dirty="0" smtClean="0"/>
          </a:p>
          <a:p>
            <a:r>
              <a:rPr lang="ru-RU" sz="2000" dirty="0" smtClean="0"/>
              <a:t>// </a:t>
            </a:r>
            <a:r>
              <a:rPr lang="ru-RU" sz="2000" dirty="0"/>
              <a:t>устанавливаем  </a:t>
            </a:r>
            <a:r>
              <a:rPr lang="ru-RU" sz="2000" dirty="0" err="1"/>
              <a:t>пин</a:t>
            </a:r>
            <a:r>
              <a:rPr lang="ru-RU" sz="2000" dirty="0"/>
              <a:t> 11 , светодиод  датчика корма в контейнере, в </a:t>
            </a:r>
            <a:r>
              <a:rPr lang="ru-RU" sz="2000" dirty="0" smtClean="0"/>
              <a:t>//режим </a:t>
            </a:r>
            <a:r>
              <a:rPr lang="ru-RU" sz="2000" dirty="0"/>
              <a:t>выхода   </a:t>
            </a:r>
          </a:p>
          <a:p>
            <a:r>
              <a:rPr lang="ru-RU" sz="2000" dirty="0" smtClean="0"/>
              <a:t>          </a:t>
            </a:r>
            <a:r>
              <a:rPr lang="ru-RU" sz="2000" dirty="0" err="1" smtClean="0"/>
              <a:t>pinMode</a:t>
            </a:r>
            <a:r>
              <a:rPr lang="ru-RU" sz="2000" dirty="0" smtClean="0"/>
              <a:t>(11</a:t>
            </a:r>
            <a:r>
              <a:rPr lang="ru-RU" sz="2000" dirty="0"/>
              <a:t>, OUTPUT); </a:t>
            </a:r>
          </a:p>
          <a:p>
            <a:endParaRPr lang="ru-RU" sz="2000" dirty="0" smtClean="0"/>
          </a:p>
          <a:p>
            <a:r>
              <a:rPr lang="ru-RU" sz="2000" dirty="0" smtClean="0"/>
              <a:t>// </a:t>
            </a:r>
            <a:r>
              <a:rPr lang="ru-RU" sz="2000" dirty="0"/>
              <a:t>устанавливаем </a:t>
            </a:r>
            <a:r>
              <a:rPr lang="ru-RU" sz="2000" dirty="0" err="1"/>
              <a:t>пин</a:t>
            </a:r>
            <a:r>
              <a:rPr lang="ru-RU" sz="2000" dirty="0"/>
              <a:t> 7 , светодиод индикатора готовности датчика </a:t>
            </a:r>
            <a:r>
              <a:rPr lang="ru-RU" sz="2000" dirty="0" smtClean="0"/>
              <a:t>//присутствия</a:t>
            </a:r>
            <a:r>
              <a:rPr lang="ru-RU" sz="2000" dirty="0"/>
              <a:t>, в режим выхода   </a:t>
            </a:r>
          </a:p>
          <a:p>
            <a:r>
              <a:rPr lang="ru-RU" sz="2000" dirty="0" smtClean="0"/>
              <a:t>           </a:t>
            </a:r>
            <a:r>
              <a:rPr lang="ru-RU" sz="2000" dirty="0" err="1" smtClean="0"/>
              <a:t>pinMode</a:t>
            </a:r>
            <a:r>
              <a:rPr lang="ru-RU" sz="2000" dirty="0" smtClean="0"/>
              <a:t>(7</a:t>
            </a:r>
            <a:r>
              <a:rPr lang="ru-RU" sz="2000" dirty="0"/>
              <a:t>, OUTPUT); </a:t>
            </a:r>
          </a:p>
          <a:p>
            <a:endParaRPr lang="ru-RU" sz="2000" dirty="0" smtClean="0"/>
          </a:p>
          <a:p>
            <a:r>
              <a:rPr lang="ru-RU" sz="2000" dirty="0" smtClean="0"/>
              <a:t>// </a:t>
            </a:r>
            <a:r>
              <a:rPr lang="ru-RU" sz="2000" dirty="0"/>
              <a:t>устанавливаем </a:t>
            </a:r>
            <a:r>
              <a:rPr lang="ru-RU" sz="2000" dirty="0" err="1"/>
              <a:t>пин</a:t>
            </a:r>
            <a:r>
              <a:rPr lang="ru-RU" sz="2000" dirty="0"/>
              <a:t> 3 , мотор дозатора, в режим выхода  </a:t>
            </a:r>
          </a:p>
          <a:p>
            <a:r>
              <a:rPr lang="ru-RU" sz="2000" dirty="0"/>
              <a:t>  </a:t>
            </a:r>
            <a:r>
              <a:rPr lang="ru-RU" sz="2000" dirty="0" smtClean="0"/>
              <a:t>          </a:t>
            </a:r>
            <a:r>
              <a:rPr lang="en-US" sz="2000" dirty="0" err="1" smtClean="0"/>
              <a:t>pinMode</a:t>
            </a:r>
            <a:r>
              <a:rPr lang="en-US" sz="2000" dirty="0" smtClean="0"/>
              <a:t>(3</a:t>
            </a:r>
            <a:r>
              <a:rPr lang="en-US" sz="2000" dirty="0"/>
              <a:t>, OUTPUT); </a:t>
            </a:r>
            <a:endParaRPr lang="ru-RU" sz="2000" dirty="0"/>
          </a:p>
          <a:p>
            <a:r>
              <a:rPr lang="en-US" sz="2000" dirty="0"/>
              <a:t>} </a:t>
            </a:r>
            <a:endParaRPr lang="ru-RU" sz="2000" dirty="0"/>
          </a:p>
          <a:p>
            <a:r>
              <a:rPr lang="en-US" sz="2000" dirty="0"/>
              <a:t> </a:t>
            </a:r>
            <a:endParaRPr lang="ru-RU" sz="2000" dirty="0"/>
          </a:p>
          <a:p>
            <a:r>
              <a:rPr lang="en-US" sz="2000" dirty="0"/>
              <a:t>void loop()  </a:t>
            </a:r>
            <a:endParaRPr lang="ru-RU" sz="2000" dirty="0"/>
          </a:p>
          <a:p>
            <a:r>
              <a:rPr lang="en-US" sz="2000" dirty="0"/>
              <a:t>{ </a:t>
            </a:r>
            <a:endParaRPr lang="ru-RU" sz="2000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4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6840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no_korm_kont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digitalWrite</a:t>
            </a:r>
            <a:r>
              <a:rPr lang="en-US" sz="2000" dirty="0"/>
              <a:t>(11,HIGH);</a:t>
            </a:r>
            <a:endParaRPr lang="ru-RU" sz="2000" dirty="0"/>
          </a:p>
          <a:p>
            <a:r>
              <a:rPr lang="en-US" sz="2000" dirty="0"/>
              <a:t>  delay (30);</a:t>
            </a:r>
            <a:endParaRPr lang="ru-RU" sz="2000" dirty="0"/>
          </a:p>
          <a:p>
            <a:r>
              <a:rPr lang="en-US" sz="2000" dirty="0"/>
              <a:t>      if(</a:t>
            </a:r>
            <a:r>
              <a:rPr lang="en-US" sz="2000" dirty="0" err="1"/>
              <a:t>analogRead</a:t>
            </a:r>
            <a:r>
              <a:rPr lang="en-US" sz="2000" dirty="0"/>
              <a:t>(inPin2)&gt;=100)</a:t>
            </a:r>
            <a:endParaRPr lang="ru-RU" sz="2000" dirty="0"/>
          </a:p>
          <a:p>
            <a:r>
              <a:rPr lang="ru-RU" dirty="0"/>
              <a:t>// если нет корма в контейнере HIGH</a:t>
            </a:r>
          </a:p>
          <a:p>
            <a:r>
              <a:rPr lang="ru-RU" sz="2000" dirty="0"/>
              <a:t>    </a:t>
            </a:r>
            <a:r>
              <a:rPr lang="en-US" dirty="0"/>
              <a:t>{</a:t>
            </a:r>
            <a:endParaRPr lang="ru-RU" dirty="0"/>
          </a:p>
          <a:p>
            <a:r>
              <a:rPr lang="ru-RU" sz="2000" dirty="0" smtClean="0"/>
              <a:t>//</a:t>
            </a:r>
            <a:r>
              <a:rPr lang="en-US" sz="2000" dirty="0" smtClean="0"/>
              <a:t> </a:t>
            </a:r>
            <a:r>
              <a:rPr lang="en-US" sz="2000" dirty="0" err="1"/>
              <a:t>digitalWrite</a:t>
            </a:r>
            <a:r>
              <a:rPr lang="en-US" sz="2000" dirty="0"/>
              <a:t>(12,HIGH</a:t>
            </a:r>
            <a:r>
              <a:rPr lang="en-US" sz="2000" dirty="0" smtClean="0"/>
              <a:t>);</a:t>
            </a:r>
            <a:r>
              <a:rPr lang="ru-RU" sz="2000" dirty="0" smtClean="0"/>
              <a:t> на время отладки</a:t>
            </a:r>
            <a:endParaRPr lang="ru-RU" sz="2000" dirty="0"/>
          </a:p>
          <a:p>
            <a:r>
              <a:rPr lang="en-US" sz="2000" dirty="0"/>
              <a:t> </a:t>
            </a:r>
            <a:r>
              <a:rPr lang="en-US" sz="2000" dirty="0" err="1"/>
              <a:t>digitalWrite</a:t>
            </a:r>
            <a:r>
              <a:rPr lang="en-US" sz="2000" dirty="0"/>
              <a:t>(11,LOW);</a:t>
            </a:r>
            <a:endParaRPr lang="ru-RU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goto</a:t>
            </a:r>
            <a:r>
              <a:rPr lang="en-US" sz="2000" dirty="0"/>
              <a:t> </a:t>
            </a:r>
            <a:r>
              <a:rPr lang="en-US" sz="2000" dirty="0" err="1"/>
              <a:t>no_korm_kont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dirty="0"/>
              <a:t>    }</a:t>
            </a:r>
            <a:endParaRPr lang="ru-RU" dirty="0"/>
          </a:p>
          <a:p>
            <a:r>
              <a:rPr lang="en-US" sz="2000" dirty="0"/>
              <a:t>  </a:t>
            </a:r>
            <a:r>
              <a:rPr lang="en-US" sz="2000" dirty="0" err="1"/>
              <a:t>digitalWrite</a:t>
            </a:r>
            <a:r>
              <a:rPr lang="en-US" sz="2000" dirty="0"/>
              <a:t>(11,LOW);</a:t>
            </a:r>
            <a:endParaRPr lang="ru-RU" sz="2000" dirty="0"/>
          </a:p>
          <a:p>
            <a:r>
              <a:rPr lang="en-US" sz="2000" dirty="0"/>
              <a:t>  </a:t>
            </a:r>
            <a:r>
              <a:rPr lang="en-US" sz="2000" dirty="0" err="1"/>
              <a:t>digitalWrite</a:t>
            </a:r>
            <a:r>
              <a:rPr lang="en-US" sz="2000" dirty="0"/>
              <a:t>(12,LOW);</a:t>
            </a:r>
            <a:endParaRPr lang="ru-RU" sz="2000" dirty="0"/>
          </a:p>
          <a:p>
            <a:r>
              <a:rPr lang="en-US" sz="2000" dirty="0"/>
              <a:t>  </a:t>
            </a:r>
            <a:endParaRPr lang="ru-RU" sz="2000" dirty="0"/>
          </a:p>
          <a:p>
            <a:r>
              <a:rPr lang="en-US" sz="2000" dirty="0"/>
              <a:t>  </a:t>
            </a:r>
            <a:r>
              <a:rPr lang="en-US" sz="2000" dirty="0" err="1"/>
              <a:t>no_korm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/>
              <a:t>    if ( </a:t>
            </a:r>
            <a:r>
              <a:rPr lang="en-US" sz="2000" dirty="0" err="1"/>
              <a:t>digitalRead</a:t>
            </a:r>
            <a:r>
              <a:rPr lang="en-US" sz="2000" dirty="0"/>
              <a:t>(inPin1)==LOW)</a:t>
            </a:r>
            <a:endParaRPr lang="ru-RU" sz="2000" dirty="0"/>
          </a:p>
          <a:p>
            <a:r>
              <a:rPr lang="en-US" sz="2000" dirty="0"/>
              <a:t>  </a:t>
            </a:r>
            <a:r>
              <a:rPr lang="en-US" dirty="0"/>
              <a:t>{</a:t>
            </a:r>
            <a:endParaRPr lang="ru-RU" dirty="0"/>
          </a:p>
          <a:p>
            <a:r>
              <a:rPr lang="en-US" dirty="0"/>
              <a:t>  // </a:t>
            </a:r>
            <a:r>
              <a:rPr lang="ru-RU" dirty="0"/>
              <a:t>если рядом кошки нет</a:t>
            </a:r>
            <a:r>
              <a:rPr lang="en-US" dirty="0"/>
              <a:t> LOW</a:t>
            </a:r>
            <a:endParaRPr lang="ru-RU" dirty="0"/>
          </a:p>
          <a:p>
            <a:r>
              <a:rPr lang="en-US" sz="2000" dirty="0"/>
              <a:t>      </a:t>
            </a:r>
            <a:r>
              <a:rPr lang="en-US" sz="2000" dirty="0" err="1"/>
              <a:t>digitalWrite</a:t>
            </a:r>
            <a:r>
              <a:rPr lang="en-US" sz="2000" dirty="0"/>
              <a:t>(7,HIGH);</a:t>
            </a:r>
            <a:endParaRPr lang="ru-RU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goto</a:t>
            </a:r>
            <a:r>
              <a:rPr lang="en-US" sz="2000" dirty="0"/>
              <a:t> </a:t>
            </a:r>
            <a:r>
              <a:rPr lang="en-US" sz="2000" dirty="0" err="1"/>
              <a:t>no_korm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dirty="0"/>
              <a:t>    }</a:t>
            </a:r>
            <a:endParaRPr lang="ru-RU" dirty="0"/>
          </a:p>
          <a:p>
            <a:r>
              <a:rPr lang="en-US" sz="2000" dirty="0" err="1"/>
              <a:t>digitalWrite</a:t>
            </a:r>
            <a:r>
              <a:rPr lang="en-US" sz="2000" dirty="0"/>
              <a:t>(7,LOW);</a:t>
            </a:r>
            <a:endParaRPr lang="ru-RU" sz="2000" dirty="0"/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31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if ( </a:t>
            </a:r>
            <a:r>
              <a:rPr lang="en-US" sz="2000" dirty="0" err="1" smtClean="0"/>
              <a:t>digitalRead</a:t>
            </a:r>
            <a:r>
              <a:rPr lang="en-US" sz="2000" dirty="0" smtClean="0"/>
              <a:t>(inPin3)==LOW)</a:t>
            </a:r>
            <a:endParaRPr lang="ru-RU" sz="2000" dirty="0" smtClean="0"/>
          </a:p>
          <a:p>
            <a:r>
              <a:rPr lang="en-US" sz="2000" dirty="0" smtClean="0"/>
              <a:t>    </a:t>
            </a:r>
            <a:r>
              <a:rPr lang="ru-RU" sz="2000" dirty="0" smtClean="0"/>
              <a:t>{</a:t>
            </a:r>
          </a:p>
          <a:p>
            <a:r>
              <a:rPr lang="ru-RU" sz="2000" dirty="0" smtClean="0"/>
              <a:t>  // если нет корма в кормушке LOW</a:t>
            </a:r>
          </a:p>
          <a:p>
            <a:r>
              <a:rPr lang="ru-RU" sz="2000" dirty="0" smtClean="0"/>
              <a:t>  </a:t>
            </a:r>
            <a:r>
              <a:rPr lang="en-US" sz="2000" dirty="0" smtClean="0"/>
              <a:t>/</a:t>
            </a:r>
            <a:r>
              <a:rPr lang="ru-RU" sz="2000" dirty="0" smtClean="0"/>
              <a:t>/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digitalWrite</a:t>
            </a:r>
            <a:r>
              <a:rPr lang="en-US" sz="2000" dirty="0" smtClean="0"/>
              <a:t>(12,HIGH);</a:t>
            </a:r>
            <a:endParaRPr lang="ru-RU" sz="2000" dirty="0" smtClean="0"/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digitalWrite</a:t>
            </a:r>
            <a:r>
              <a:rPr lang="en-US" sz="2000" dirty="0" smtClean="0"/>
              <a:t>(13,HIGH);</a:t>
            </a:r>
            <a:endParaRPr lang="ru-RU" sz="2000" dirty="0" smtClean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goto</a:t>
            </a:r>
            <a:r>
              <a:rPr lang="en-US" sz="2000" dirty="0" smtClean="0"/>
              <a:t> </a:t>
            </a:r>
            <a:r>
              <a:rPr lang="en-US" sz="2000" dirty="0" err="1" smtClean="0"/>
              <a:t>no_korm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 smtClean="0"/>
              <a:t>    }</a:t>
            </a:r>
            <a:endParaRPr lang="ru-RU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digitalWrite</a:t>
            </a:r>
            <a:r>
              <a:rPr lang="en-US" sz="2000" dirty="0" smtClean="0"/>
              <a:t>(13,LOW);</a:t>
            </a:r>
            <a:endParaRPr lang="ru-RU" sz="2000" dirty="0" smtClean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doza</a:t>
            </a:r>
            <a:r>
              <a:rPr lang="en-US" sz="2000" dirty="0" smtClean="0"/>
              <a:t>=</a:t>
            </a:r>
            <a:r>
              <a:rPr lang="en-US" sz="2000" dirty="0" err="1" smtClean="0"/>
              <a:t>analogRead</a:t>
            </a:r>
            <a:r>
              <a:rPr lang="en-US" sz="2000" dirty="0" smtClean="0"/>
              <a:t>(inPin4);</a:t>
            </a:r>
            <a:endParaRPr lang="ru-RU" sz="2000" dirty="0" smtClean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l_doza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digitalWrite</a:t>
            </a:r>
            <a:r>
              <a:rPr lang="en-US" sz="2000" dirty="0" smtClean="0"/>
              <a:t>(3,HIGH); </a:t>
            </a:r>
            <a:endParaRPr lang="ru-RU" sz="2000" dirty="0" smtClean="0"/>
          </a:p>
          <a:p>
            <a:r>
              <a:rPr lang="en-US" sz="2000" dirty="0" smtClean="0"/>
              <a:t>for (</a:t>
            </a:r>
            <a:r>
              <a:rPr lang="en-US" sz="2000" dirty="0" err="1" smtClean="0"/>
              <a:t>doza;doza</a:t>
            </a:r>
            <a:r>
              <a:rPr lang="en-US" sz="2000" dirty="0" smtClean="0"/>
              <a:t>&gt;0;doza--)</a:t>
            </a:r>
            <a:endParaRPr lang="ru-RU" sz="2000" dirty="0" smtClean="0"/>
          </a:p>
          <a:p>
            <a:r>
              <a:rPr lang="en-US" sz="2000" dirty="0" smtClean="0"/>
              <a:t>  </a:t>
            </a:r>
            <a:r>
              <a:rPr lang="ru-RU" sz="2000" dirty="0" smtClean="0"/>
              <a:t>{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delay</a:t>
            </a:r>
            <a:r>
              <a:rPr lang="ru-RU" sz="2000" dirty="0" smtClean="0"/>
              <a:t>(10);</a:t>
            </a:r>
          </a:p>
          <a:p>
            <a:r>
              <a:rPr lang="ru-RU" sz="2000" dirty="0" smtClean="0"/>
              <a:t>  }</a:t>
            </a:r>
          </a:p>
          <a:p>
            <a:r>
              <a:rPr lang="ru-RU" sz="2000" dirty="0" smtClean="0"/>
              <a:t>  </a:t>
            </a:r>
            <a:r>
              <a:rPr lang="ru-RU" sz="2000" dirty="0" err="1" smtClean="0"/>
              <a:t>digitalWrite</a:t>
            </a:r>
            <a:r>
              <a:rPr lang="ru-RU" sz="2000" dirty="0" smtClean="0"/>
              <a:t>(3,LOW); </a:t>
            </a:r>
          </a:p>
          <a:p>
            <a:r>
              <a:rPr lang="ru-RU" sz="2000" dirty="0" smtClean="0"/>
              <a:t>  </a:t>
            </a:r>
            <a:r>
              <a:rPr lang="ru-RU" sz="2000" dirty="0" err="1" smtClean="0"/>
              <a:t>delay</a:t>
            </a:r>
            <a:r>
              <a:rPr lang="ru-RU" sz="2000" dirty="0" smtClean="0"/>
              <a:t>(10000);//остановка программы на 10 с, а надо 3 ч (10800000)</a:t>
            </a:r>
          </a:p>
          <a:p>
            <a:r>
              <a:rPr lang="ru-RU" sz="2000" dirty="0" smtClean="0"/>
              <a:t>}</a:t>
            </a:r>
          </a:p>
          <a:p>
            <a:r>
              <a:rPr lang="en-US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31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382" y="2525089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36" y="3717032"/>
            <a:ext cx="3608916" cy="270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162271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445624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Для кормушки нам понадобилось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270" y="2490629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0000"/>
                </a:solidFill>
              </a:rPr>
              <a:t>1. Миска;</a:t>
            </a:r>
          </a:p>
          <a:p>
            <a:pPr>
              <a:buNone/>
            </a:pPr>
            <a:r>
              <a:rPr lang="ru-RU" i="1" dirty="0" smtClean="0">
                <a:solidFill>
                  <a:srgbClr val="000000"/>
                </a:solidFill>
              </a:rPr>
              <a:t>2. Контейнер для корма;</a:t>
            </a:r>
          </a:p>
          <a:p>
            <a:pPr>
              <a:buNone/>
            </a:pPr>
            <a:r>
              <a:rPr lang="ru-RU" i="1" dirty="0" smtClean="0">
                <a:solidFill>
                  <a:srgbClr val="000000"/>
                </a:solidFill>
              </a:rPr>
              <a:t>3. Пластиковые трубки;</a:t>
            </a:r>
          </a:p>
          <a:p>
            <a:pPr>
              <a:buNone/>
            </a:pPr>
            <a:r>
              <a:rPr lang="ru-RU" i="1" dirty="0" smtClean="0">
                <a:solidFill>
                  <a:srgbClr val="000000"/>
                </a:solidFill>
              </a:rPr>
              <a:t>4. Электронные компоненты:</a:t>
            </a:r>
          </a:p>
          <a:p>
            <a:pPr>
              <a:buNone/>
            </a:pPr>
            <a:r>
              <a:rPr lang="ru-RU" i="1" dirty="0" smtClean="0">
                <a:solidFill>
                  <a:srgbClr val="000000"/>
                </a:solidFill>
              </a:rPr>
              <a:t>    - контроллер </a:t>
            </a:r>
            <a:r>
              <a:rPr lang="en-US" i="1" dirty="0" err="1" smtClean="0">
                <a:solidFill>
                  <a:srgbClr val="000000"/>
                </a:solidFill>
              </a:rPr>
              <a:t>Arduino</a:t>
            </a:r>
            <a:r>
              <a:rPr lang="en-US" i="1" dirty="0" smtClean="0">
                <a:solidFill>
                  <a:srgbClr val="000000"/>
                </a:solidFill>
              </a:rPr>
              <a:t> UNO</a:t>
            </a:r>
            <a:r>
              <a:rPr lang="ru-RU" i="1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/>
              <a:t>    - датчик движения;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- </a:t>
            </a:r>
            <a:r>
              <a:rPr lang="ru-RU" i="1" dirty="0" smtClean="0"/>
              <a:t>фотодиод, светодиоды, транзистор ;</a:t>
            </a:r>
          </a:p>
          <a:p>
            <a:pPr>
              <a:buNone/>
            </a:pPr>
            <a:r>
              <a:rPr lang="ru-RU" i="1" dirty="0" smtClean="0"/>
              <a:t>       резистор, геркон;</a:t>
            </a:r>
          </a:p>
          <a:p>
            <a:pPr>
              <a:buNone/>
            </a:pPr>
            <a:r>
              <a:rPr lang="ru-RU" i="1" dirty="0" smtClean="0"/>
              <a:t>5. Дозатор.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864097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-13538"/>
          <a:stretch/>
        </p:blipFill>
        <p:spPr bwMode="auto">
          <a:xfrm>
            <a:off x="7380312" y="4221088"/>
            <a:ext cx="125205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1355971" cy="98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5783932"/>
            <a:ext cx="780651" cy="107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ина\Desktop\439759344_w640_h640_butylka-pet-5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9673" y="187735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Принцип работы кормушки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 Кормушка представляет из себя контейнер с  шнековым дозатором и датчиками под управлением контроллера  </a:t>
            </a:r>
            <a:r>
              <a:rPr lang="en-US" dirty="0" smtClean="0"/>
              <a:t>Arduino UNO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u-RU" dirty="0" smtClean="0"/>
              <a:t> При включении кормушки </a:t>
            </a:r>
            <a:r>
              <a:rPr lang="ru-RU" dirty="0" err="1" smtClean="0"/>
              <a:t>инициализи-руется</a:t>
            </a:r>
            <a:r>
              <a:rPr lang="ru-RU" dirty="0" smtClean="0"/>
              <a:t>  контроллер,  проверяется наличие корма в контейнере. Датчиком наличия корма в контейнере служит  оптоэлектронная пара из инфракрасного светодиода и инфракрасного фотодиода, установленные в нижней части контейнера.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000000"/>
                </a:solidFill>
              </a:rPr>
              <a:t>Светодиод включается только на момент проверки. Если корм отсутствует, то зажигается индикатор отсутствия корма, в противном случае проверяется состояние датчика присутствия, представляющего из себя </a:t>
            </a:r>
            <a:r>
              <a:rPr lang="en-US" sz="2800" dirty="0" smtClean="0">
                <a:solidFill>
                  <a:srgbClr val="000000"/>
                </a:solidFill>
              </a:rPr>
              <a:t>PIR</a:t>
            </a:r>
            <a:r>
              <a:rPr lang="ru-RU" sz="2800" dirty="0" smtClean="0">
                <a:solidFill>
                  <a:srgbClr val="000000"/>
                </a:solidFill>
              </a:rPr>
              <a:t>-датчик движения. </a:t>
            </a:r>
          </a:p>
          <a:p>
            <a:r>
              <a:rPr lang="ru-RU" sz="2800" dirty="0" smtClean="0">
                <a:solidFill>
                  <a:srgbClr val="000000"/>
                </a:solidFill>
              </a:rPr>
              <a:t>Если рядом кошка, то будет проверяться наличие корма непосредственно в кормушке.</a:t>
            </a:r>
            <a:r>
              <a:rPr lang="ru-RU" sz="2800" dirty="0" smtClean="0">
                <a:solidFill>
                  <a:srgbClr val="EB19C3"/>
                </a:solidFill>
              </a:rPr>
              <a:t> </a:t>
            </a:r>
            <a:r>
              <a:rPr lang="ru-RU" sz="2800" dirty="0" smtClean="0"/>
              <a:t>Датчик корма в кормушке представляет из себя геркон и магнит, закрепленный на качающейся миске. </a:t>
            </a:r>
          </a:p>
          <a:p>
            <a:r>
              <a:rPr lang="ru-RU" sz="2800" dirty="0" smtClean="0"/>
              <a:t>При полной миске, контакты геркона замкнуты. </a:t>
            </a:r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Если в кормушке достаточно корма, то происходит блокировка датчика присутствия на период 3 ч. В случае отсутствия корма, считывается положение регулятора дозатора и в соответствии с его положением включается дозатор состоящий из мотора со шнеком. </a:t>
            </a:r>
            <a:r>
              <a:rPr lang="ru-RU" sz="2800" dirty="0" smtClean="0"/>
              <a:t>После отработки дозатора происходит блокировка датчика присутствия и цикл повторяется.</a:t>
            </a:r>
          </a:p>
          <a:p>
            <a:r>
              <a:rPr lang="ru-RU" sz="2800" dirty="0" smtClean="0"/>
              <a:t>Алгоритм и блок – схема представлены на рисунке: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5085184"/>
            <a:ext cx="1584176" cy="15567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7606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Кормушка\IMG_20190328_19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435846" cy="4581128"/>
          </a:xfrm>
          <a:prstGeom prst="rect">
            <a:avLst/>
          </a:prstGeom>
          <a:noFill/>
        </p:spPr>
      </p:pic>
      <p:pic>
        <p:nvPicPr>
          <p:cNvPr id="2057" name="Picture 9" descr="F:\Кормушка\IMG_20190328_19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000000"/>
                </a:solidFill>
              </a:rPr>
              <a:t>Моделирование работы кормушки проводилось в </a:t>
            </a:r>
            <a:r>
              <a:rPr lang="ru-RU" sz="2800" dirty="0" err="1" smtClean="0">
                <a:solidFill>
                  <a:srgbClr val="000000"/>
                </a:solidFill>
              </a:rPr>
              <a:t>онлайн</a:t>
            </a:r>
            <a:r>
              <a:rPr lang="ru-RU" sz="2800" dirty="0" smtClean="0">
                <a:solidFill>
                  <a:srgbClr val="000000"/>
                </a:solidFill>
              </a:rPr>
              <a:t> эмуляторе </a:t>
            </a:r>
            <a:r>
              <a:rPr lang="en-US" sz="2800" dirty="0" err="1" smtClean="0">
                <a:solidFill>
                  <a:srgbClr val="000000"/>
                </a:solidFill>
              </a:rPr>
              <a:t>TinkerCad</a:t>
            </a:r>
            <a:r>
              <a:rPr lang="ru-RU" sz="2800" dirty="0" smtClean="0">
                <a:solidFill>
                  <a:srgbClr val="000000"/>
                </a:solidFill>
              </a:rPr>
              <a:t>:</a:t>
            </a:r>
            <a:endParaRPr lang="ru-RU" sz="2800" i="1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60823"/>
            <a:ext cx="59531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000000"/>
                </a:solidFill>
              </a:rPr>
              <a:t>Компиляция кода и его загрузка осуществлялась с помощью </a:t>
            </a:r>
            <a:r>
              <a:rPr lang="en-US" sz="2800" dirty="0" err="1" smtClean="0">
                <a:solidFill>
                  <a:srgbClr val="000000"/>
                </a:solidFill>
              </a:rPr>
              <a:t>Arduino</a:t>
            </a:r>
            <a:r>
              <a:rPr lang="en-US" sz="2800" dirty="0" smtClean="0">
                <a:solidFill>
                  <a:srgbClr val="000000"/>
                </a:solidFill>
              </a:rPr>
              <a:t> IDE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v.1.8.7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:</a:t>
            </a:r>
            <a:endParaRPr lang="ru-RU" sz="28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5940425" cy="3339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30120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Текст программы приведен ниже :</a:t>
            </a:r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419</TotalTime>
  <Words>563</Words>
  <Application>Microsoft Office PowerPoint</Application>
  <PresentationFormat>Экран (4:3)</PresentationFormat>
  <Paragraphs>104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Wingdings 2</vt:lpstr>
      <vt:lpstr>Городская</vt:lpstr>
      <vt:lpstr> Проект: «Автоматическая кормушка»</vt:lpstr>
      <vt:lpstr>Для кормушки нам понадобилось</vt:lpstr>
      <vt:lpstr>Принцип работы кормушки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проэкту: Автоматическая кормушка</dc:title>
  <dc:creator>Sofia</dc:creator>
  <cp:lastModifiedBy>школа131</cp:lastModifiedBy>
  <cp:revision>41</cp:revision>
  <dcterms:created xsi:type="dcterms:W3CDTF">2019-03-20T18:41:42Z</dcterms:created>
  <dcterms:modified xsi:type="dcterms:W3CDTF">2019-11-02T08:22:59Z</dcterms:modified>
</cp:coreProperties>
</file>