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0" r:id="rId3"/>
    <p:sldId id="318" r:id="rId4"/>
    <p:sldId id="320" r:id="rId5"/>
    <p:sldId id="316" r:id="rId6"/>
    <p:sldId id="315" r:id="rId7"/>
    <p:sldId id="262" r:id="rId8"/>
    <p:sldId id="281" r:id="rId9"/>
    <p:sldId id="299" r:id="rId10"/>
    <p:sldId id="302" r:id="rId11"/>
    <p:sldId id="303" r:id="rId12"/>
    <p:sldId id="280" r:id="rId13"/>
    <p:sldId id="266" r:id="rId14"/>
    <p:sldId id="268" r:id="rId15"/>
    <p:sldId id="270" r:id="rId16"/>
    <p:sldId id="305" r:id="rId17"/>
    <p:sldId id="321" r:id="rId18"/>
    <p:sldId id="257" r:id="rId19"/>
    <p:sldId id="258" r:id="rId20"/>
    <p:sldId id="322" r:id="rId21"/>
    <p:sldId id="276" r:id="rId22"/>
    <p:sldId id="282" r:id="rId23"/>
    <p:sldId id="311" r:id="rId24"/>
    <p:sldId id="309" r:id="rId25"/>
    <p:sldId id="313" r:id="rId26"/>
    <p:sldId id="293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Очищают ли воду?</c:v>
                </c:pt>
              </c:strCache>
            </c:strRef>
          </c:tx>
          <c:explosion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чего очищают?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Для приготовления пищи</c:v>
                </c:pt>
                <c:pt idx="1">
                  <c:v>Для питья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способом очищают воду?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Таянием</c:v>
                </c:pt>
                <c:pt idx="1">
                  <c:v>Фильтрованием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0.96000000000000063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0793234179061"/>
          <c:y val="6.3898887639045124E-2"/>
          <c:w val="0.68672371682706324"/>
          <c:h val="0.8565310586176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Кувшин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Тип фильтра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3-х ступенчатый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Тип фильтра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Насадка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Тип фильтра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74848"/>
        <c:axId val="43380736"/>
      </c:barChart>
      <c:catAx>
        <c:axId val="4337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43380736"/>
        <c:crosses val="autoZero"/>
        <c:auto val="1"/>
        <c:lblAlgn val="ctr"/>
        <c:lblOffset val="100"/>
        <c:noMultiLvlLbl val="0"/>
      </c:catAx>
      <c:valAx>
        <c:axId val="43380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37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50976910251"/>
          <c:y val="6.6877070584659914E-2"/>
          <c:w val="0.7805777923592887"/>
          <c:h val="0.8565310586176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Знают ли о "мёртвой" и "живой" воде?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Знают ли о "мёртвой" и "живой" воде?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12032"/>
        <c:axId val="58013568"/>
      </c:barChart>
      <c:catAx>
        <c:axId val="5801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58013568"/>
        <c:crosses val="autoZero"/>
        <c:auto val="1"/>
        <c:lblAlgn val="ctr"/>
        <c:lblOffset val="100"/>
        <c:noMultiLvlLbl val="0"/>
      </c:catAx>
      <c:valAx>
        <c:axId val="580135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8012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8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8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4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4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0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5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B3D1F0"/>
            </a:gs>
            <a:gs pos="0">
              <a:srgbClr val="5E9EFF"/>
            </a:gs>
            <a:gs pos="17000">
              <a:srgbClr val="85C2FF"/>
            </a:gs>
            <a:gs pos="67000">
              <a:srgbClr val="C4D6EB"/>
            </a:gs>
            <a:gs pos="93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3EAE-C349-4358-8A5D-27CB483AEF3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D686-214E-43B3-8383-FCFFB1D3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reativing.net/wp-content/uploads/2012/02/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creativing.net/wp-content/uploads/2012/02/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reativing.net/wp-content/uploads/2012/02/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creativing.net/wp-content/uploads/2012/02/3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itewater.ru/images/chaini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yandex.ru/images/search?source=wiz&amp;img_url=http://i50.tinypic.com/k0m25z.jpg&amp;uinfo=sw-1280-sh-720-ww-974-wh-395-pd-1-wp-2x3_640x960&amp;_=1421928597534&amp;viewport=narrow&amp;p=1&amp;text=%D0%B2%D0%BE%D0%B4%D0%B0%20%D1%84%D0%BE%D1%82%D0%BE%D0%B3%D1%80%D0%B0%D1%84%D0%B8%D0%B8&amp;noreask=1&amp;pos=55&amp;rpt=simage&amp;lr=51&amp;pin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itewater.ru/images/voda-v-19l-butyl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sitewater.ru/images/voda-v-stakane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sdoms.ru/avt/b21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i="1" dirty="0">
                <a:solidFill>
                  <a:srgbClr val="FF0000"/>
                </a:solidFill>
              </a:rPr>
              <a:t>Вода –это жизнь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4724400"/>
            <a:ext cx="2438400" cy="2133600"/>
          </a:xfrm>
        </p:spPr>
        <p:txBody>
          <a:bodyPr/>
          <a:lstStyle/>
          <a:p>
            <a:r>
              <a:rPr lang="ru-RU" sz="1800" dirty="0"/>
              <a:t> </a:t>
            </a:r>
            <a:r>
              <a:rPr lang="ru-RU" dirty="0"/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652120" y="3356992"/>
            <a:ext cx="3200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Выполнила:</a:t>
            </a:r>
            <a:endParaRPr lang="ru-RU" dirty="0"/>
          </a:p>
          <a:p>
            <a:r>
              <a:rPr lang="ru-RU" dirty="0"/>
              <a:t>Ученица </a:t>
            </a:r>
            <a:r>
              <a:rPr lang="ru-RU" dirty="0" smtClean="0"/>
              <a:t>5 </a:t>
            </a:r>
            <a:r>
              <a:rPr lang="ru-RU" dirty="0" smtClean="0"/>
              <a:t> </a:t>
            </a:r>
            <a:r>
              <a:rPr lang="ru-RU" dirty="0"/>
              <a:t>класса </a:t>
            </a:r>
            <a:endParaRPr lang="ru-RU" dirty="0" smtClean="0"/>
          </a:p>
          <a:p>
            <a:r>
              <a:rPr lang="ru-RU" dirty="0" smtClean="0"/>
              <a:t>МБОУ Лицея </a:t>
            </a:r>
            <a:r>
              <a:rPr lang="ru-RU" dirty="0"/>
              <a:t>«Созвездие» №131</a:t>
            </a:r>
          </a:p>
          <a:p>
            <a:r>
              <a:rPr lang="ru-RU" dirty="0" err="1" smtClean="0"/>
              <a:t>Венедиктова</a:t>
            </a:r>
            <a:r>
              <a:rPr lang="ru-RU" dirty="0" smtClean="0"/>
              <a:t> Виктория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Научный руководитель</a:t>
            </a:r>
          </a:p>
          <a:p>
            <a:r>
              <a:rPr lang="ru-RU" dirty="0" smtClean="0"/>
              <a:t>Мелихова Т.А.</a:t>
            </a:r>
            <a:endParaRPr lang="ru-RU" dirty="0"/>
          </a:p>
          <a:p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0849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Вода-это источник </a:t>
            </a:r>
            <a:r>
              <a:rPr lang="ru-RU" dirty="0"/>
              <a:t>ж</a:t>
            </a:r>
            <a:r>
              <a:rPr lang="ru-RU" dirty="0" smtClean="0"/>
              <a:t>изни всех живых организмов на земле.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6474"/>
            <a:ext cx="4582407" cy="34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9" y="1736712"/>
            <a:ext cx="3776411" cy="25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9" y="4509120"/>
            <a:ext cx="2841104" cy="21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поверхности земли вода встречается во всех трех физических состояниях. В виде паров вода носится в воздухе; в жидком виде она наполняет океаны и моря, озера и реки, выбивается из-под земли в виде ключей. В твердом виде вода покрывает вершины гор, достигающих известного предела высоты, а в околополярных странах составляет своего рода горную породу.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5125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 descr="http://img-fotki.yandex.ru/get/4205/mailmovile.a5/0_4cb50_f733c7cd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86723"/>
            <a:ext cx="3888432" cy="2865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7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 искусстве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80403" cy="32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http://images56.fotki.com/v701/photos/7/1454087/7333875/_1870__132x162_-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5276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8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как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«Колибри»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«Водяной дракон»</a:t>
            </a:r>
          </a:p>
          <a:p>
            <a:endParaRPr lang="ru-RU" dirty="0"/>
          </a:p>
        </p:txBody>
      </p:sp>
      <p:pic>
        <p:nvPicPr>
          <p:cNvPr id="4" name="Рисунок 3" descr="http://creativing.net/wp-content/uploads/2012/02/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reativing.net/wp-content/uploads/2012/02/6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«Атомная вода»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reativing.net/wp-content/uploads/2012/02/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044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4499992" y="5872336"/>
            <a:ext cx="374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«Водяной огонь»</a:t>
            </a:r>
            <a:endParaRPr lang="ru-RU" sz="2800" dirty="0"/>
          </a:p>
        </p:txBody>
      </p:sp>
      <p:pic>
        <p:nvPicPr>
          <p:cNvPr id="6" name="Рисунок 5" descr="http://creativing.net/wp-content/uploads/2012/02/3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5365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Зачем мы пьем воду?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(640x426, 56Kb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22313" cy="51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2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нужно пить воды?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должен пить 30-40 мл воды на 1 кг веса в день.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017950" cy="33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6" name="Picture 2" descr="http://900igr.net/datas/geografija/ZHivaja-voda/0004-004-ZHivaja-i-mertvaja-v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48937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8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Кипячёная вода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Электрический чайник">
            <a:hlinkClick r:id="rId2" tooltip="chaini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661248"/>
            <a:ext cx="3329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Вода из крана </a:t>
            </a:r>
            <a:endParaRPr lang="ru-RU" sz="3200" dirty="0"/>
          </a:p>
        </p:txBody>
      </p:sp>
      <p:pic>
        <p:nvPicPr>
          <p:cNvPr id="6" name="Рисунок 5" descr="http://im2-tub-ru.yandex.net/i?id=3b4a5456c2e72912f7576ae8ef6fb286-123-144&amp;n=2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9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Бутилированная вода</a:t>
            </a:r>
            <a:endParaRPr lang="ru-RU" sz="3200" dirty="0"/>
          </a:p>
        </p:txBody>
      </p:sp>
      <p:pic>
        <p:nvPicPr>
          <p:cNvPr id="4" name="Рисунок 3" descr="http://sitewater.ru/images/voda-v-19l-butyli-112x150.jpg">
            <a:hlinkClick r:id="rId2" tooltip="voda-v-19l-butyli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365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5157192"/>
            <a:ext cx="366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Родниковая вода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62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«Вода – красота всей природы. Вода жива, она бежит или волнуется ветром, она движется и дает жизнь и движение всему ее окружающему»               (С.А. Аксаков).</a:t>
            </a:r>
            <a:endParaRPr lang="ru-RU" sz="30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600" dirty="0" smtClean="0"/>
              <a:t>Мы так привыкли к тому, что нас окружает, что мы даже не задумываемся о том, как это важно для нас. Одно из таких явлений - это вода.</a:t>
            </a:r>
            <a:endParaRPr lang="ru-RU" sz="26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92688" cy="297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Минеральная вода</a:t>
            </a:r>
            <a:endParaRPr lang="ru-RU" sz="3200" dirty="0"/>
          </a:p>
        </p:txBody>
      </p:sp>
      <p:pic>
        <p:nvPicPr>
          <p:cNvPr id="73730" name="Picture 2" descr="http://img.stapravda.ru/i/b/p28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9890"/>
            <a:ext cx="3744416" cy="3123913"/>
          </a:xfrm>
          <a:prstGeom prst="rect">
            <a:avLst/>
          </a:prstGeom>
          <a:noFill/>
        </p:spPr>
      </p:pic>
      <p:pic>
        <p:nvPicPr>
          <p:cNvPr id="73732" name="Picture 4" descr="Железка. Форум города-курорта Железноводска на Кавказских Минеральных Вод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89890"/>
            <a:ext cx="4561816" cy="303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2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исследования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4032448" cy="30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00400" cy="42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Вода после очищения трёхступенчатым </a:t>
            </a:r>
            <a:r>
              <a:rPr lang="ru-RU" dirty="0" err="1" smtClean="0"/>
              <a:t>картриджным</a:t>
            </a:r>
            <a:r>
              <a:rPr lang="ru-RU" dirty="0" smtClean="0"/>
              <a:t> фильтром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1552" y="134076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Вода после очищения фильтром-кувшином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Фильтр-кувшин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3140968"/>
            <a:ext cx="3609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Трёхступенчатый фильтр</a:t>
            </a:r>
            <a:endParaRPr lang="ru-RU" sz="2400" dirty="0"/>
          </a:p>
        </p:txBody>
      </p:sp>
      <p:pic>
        <p:nvPicPr>
          <p:cNvPr id="7" name="Рисунок 6" descr="Принцип работы засыпного фильтра для очистки вод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1944216" cy="42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6021288"/>
            <a:ext cx="3035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Фильтр воды засыпного 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50622143"/>
              </p:ext>
            </p:extLst>
          </p:nvPr>
        </p:nvGraphicFramePr>
        <p:xfrm>
          <a:off x="395536" y="260648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179983"/>
              </p:ext>
            </p:extLst>
          </p:nvPr>
        </p:nvGraphicFramePr>
        <p:xfrm>
          <a:off x="4499992" y="2276872"/>
          <a:ext cx="4536504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95537" y="3933056"/>
          <a:ext cx="4176463" cy="247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42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5713132"/>
              </p:ext>
            </p:extLst>
          </p:nvPr>
        </p:nvGraphicFramePr>
        <p:xfrm>
          <a:off x="107504" y="0"/>
          <a:ext cx="432048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94729"/>
              </p:ext>
            </p:extLst>
          </p:nvPr>
        </p:nvGraphicFramePr>
        <p:xfrm>
          <a:off x="4932040" y="3140968"/>
          <a:ext cx="396044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0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Мои одноклассники утоляют жажду чистой водой, соками и лимонадами.</a:t>
            </a:r>
            <a:endParaRPr lang="ru-RU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5" descr="Вода в стакане">
            <a:hlinkClick r:id="rId4" tooltip="voda-v-stakane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5922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Сберегая природу, мы сберегаем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06612" cy="4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9700"/>
            <a:ext cx="57912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Вода в лужах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вода в виде дождя</a:t>
            </a:r>
          </a:p>
          <a:p>
            <a:endParaRPr lang="ru-RU" dirty="0"/>
          </a:p>
        </p:txBody>
      </p:sp>
      <p:pic>
        <p:nvPicPr>
          <p:cNvPr id="3074" name="Picture 2" descr="http://cs10251.vkontakte.ru/u14652004/-14/x_a197bc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4435"/>
            <a:ext cx="3672408" cy="3830977"/>
          </a:xfrm>
          <a:prstGeom prst="rect">
            <a:avLst/>
          </a:prstGeom>
          <a:noFill/>
        </p:spPr>
      </p:pic>
      <p:pic>
        <p:nvPicPr>
          <p:cNvPr id="3076" name="Picture 4" descr="Колпино News - Во вторник будет тепло и душ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1442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вода в быстрой горной реке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</a:t>
            </a:r>
          </a:p>
          <a:p>
            <a:r>
              <a:rPr lang="ru-RU" sz="2800" dirty="0" smtClean="0"/>
              <a:t>                                                          и в шуме водопада </a:t>
            </a:r>
          </a:p>
          <a:p>
            <a:r>
              <a:rPr lang="ru-RU" dirty="0" smtClean="0"/>
              <a:t>             вновь капли  воды</a:t>
            </a:r>
            <a:endParaRPr lang="ru-RU" dirty="0"/>
          </a:p>
        </p:txBody>
      </p:sp>
      <p:pic>
        <p:nvPicPr>
          <p:cNvPr id="1026" name="Picture 2" descr="Горная река фото &quot; Охота в Сибири Сибирский охо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76464" cy="3592630"/>
          </a:xfrm>
          <a:prstGeom prst="rect">
            <a:avLst/>
          </a:prstGeom>
          <a:noFill/>
        </p:spPr>
      </p:pic>
      <p:pic>
        <p:nvPicPr>
          <p:cNvPr id="1028" name="Picture 4" descr="Все о цветах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72408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Вода - это суть всего</a:t>
            </a:r>
          </a:p>
          <a:p>
            <a:pPr>
              <a:buNone/>
            </a:pPr>
            <a:r>
              <a:rPr lang="ru-RU" dirty="0" smtClean="0"/>
              <a:t> живого на земле.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5298" name="Picture 2" descr="http://www.mobiles24.com/static/previews/downloads/default/332/P-573749-gvIvnWzIr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04456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Доказать, что вода- это жизнь, что без воды жизнь на Земле невозможна</a:t>
            </a:r>
          </a:p>
          <a:p>
            <a:r>
              <a:rPr lang="ru-RU" dirty="0" smtClean="0"/>
              <a:t>Как изображали воду в искусстве и культуре.</a:t>
            </a:r>
          </a:p>
          <a:p>
            <a:r>
              <a:rPr lang="ru-RU" dirty="0" smtClean="0"/>
              <a:t>Зачем мы пьем воду?</a:t>
            </a:r>
          </a:p>
          <a:p>
            <a:r>
              <a:rPr lang="ru-RU" dirty="0" smtClean="0"/>
              <a:t>Сколько нужно пить воды?</a:t>
            </a:r>
          </a:p>
          <a:p>
            <a:r>
              <a:rPr lang="ru-RU" dirty="0" smtClean="0"/>
              <a:t>Как правильно пить воду?</a:t>
            </a:r>
          </a:p>
          <a:p>
            <a:r>
              <a:rPr lang="ru-RU" dirty="0" smtClean="0"/>
              <a:t>Какую воду нужно пить? </a:t>
            </a:r>
          </a:p>
          <a:p>
            <a:r>
              <a:rPr lang="ru-RU" dirty="0" smtClean="0"/>
              <a:t>Что пьют мои одноклассники?</a:t>
            </a:r>
          </a:p>
          <a:p>
            <a:r>
              <a:rPr lang="ru-RU" dirty="0" smtClean="0"/>
              <a:t>Способы очистки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чувствами»</a:t>
            </a:r>
            <a:r>
              <a:rPr lang="ru-RU" sz="2400" b="1" dirty="0" smtClean="0"/>
              <a:t> </a:t>
            </a:r>
            <a:r>
              <a:rPr lang="ru-RU" sz="2400" dirty="0" smtClean="0"/>
              <a:t>(А</a:t>
            </a:r>
            <a:r>
              <a:rPr lang="ru-RU" sz="2400" b="1" dirty="0" smtClean="0"/>
              <a:t>. </a:t>
            </a:r>
            <a:r>
              <a:rPr lang="ru-RU" sz="2400" dirty="0" smtClean="0">
                <a:hlinkClick r:id="rId2"/>
              </a:rPr>
              <a:t>Сент-Экзюпери).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976664" cy="381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Самый большой запас пресной воды имеет наша Россия. </a:t>
            </a:r>
            <a:br>
              <a:rPr lang="ru-RU" sz="2700" dirty="0" smtClean="0"/>
            </a:br>
            <a:r>
              <a:rPr lang="ru-RU" sz="2700" dirty="0" smtClean="0"/>
              <a:t>Он находится в озере Байкал. Запасы воды в Байкале гигантские — 23 615,39 км³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80920" cy="48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 более чем на 70% </a:t>
            </a:r>
            <a:br>
              <a:rPr lang="ru-RU" dirty="0" smtClean="0"/>
            </a:br>
            <a:r>
              <a:rPr lang="ru-RU" dirty="0" smtClean="0"/>
              <a:t>состоит из воды</a:t>
            </a:r>
            <a:endParaRPr lang="ru-RU" dirty="0"/>
          </a:p>
        </p:txBody>
      </p:sp>
      <p:pic>
        <p:nvPicPr>
          <p:cNvPr id="52226" name="Picture 2" descr="http://dubki-nn.narod.ru/image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46547" cy="4683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8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434</Words>
  <Application>Microsoft Office PowerPoint</Application>
  <PresentationFormat>Экран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Вода –это жизнь</vt:lpstr>
      <vt:lpstr> </vt:lpstr>
      <vt:lpstr> </vt:lpstr>
      <vt:lpstr> </vt:lpstr>
      <vt:lpstr> </vt:lpstr>
      <vt:lpstr>Цели и задачи </vt:lpstr>
      <vt:lpstr>«Вода,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чувствами» (А. Сент-Экзюпери).</vt:lpstr>
      <vt:lpstr> Самый большой запас пресной воды имеет наша Россия.  Он находится в озере Байкал. Запасы воды в Байкале гигантские — 23 615,39 км³ </vt:lpstr>
      <vt:lpstr>Человек более чем на 70%  состоит из воды</vt:lpstr>
      <vt:lpstr>Вода-это источник жизни всех живых организмов на земле.</vt:lpstr>
      <vt:lpstr>На поверхности земли вода встречается во всех трех физических состояниях. В виде паров вода носится в воздухе; в жидком виде она наполняет океаны и моря, озера и реки, выбивается из-под земли в виде ключей. В твердом виде вода покрывает вершины гор, достигающих известного предела высоты, а в околополярных странах составляет своего рода горную породу.  </vt:lpstr>
      <vt:lpstr>Вода в искусстве </vt:lpstr>
      <vt:lpstr>Вода как игра</vt:lpstr>
      <vt:lpstr>«Атомная вода»</vt:lpstr>
      <vt:lpstr>Зачем мы пьем воду?</vt:lpstr>
      <vt:lpstr>Сколько нужно пить воды?</vt:lpstr>
      <vt:lpstr>Презентация PowerPoint</vt:lpstr>
      <vt:lpstr>Кипячёная вода</vt:lpstr>
      <vt:lpstr>Бутилированная вода</vt:lpstr>
      <vt:lpstr>Минеральная вода</vt:lpstr>
      <vt:lpstr>Мои исследования</vt:lpstr>
      <vt:lpstr>Фильтр-кувшин</vt:lpstr>
      <vt:lpstr>Презентация PowerPoint</vt:lpstr>
      <vt:lpstr>Презентация PowerPoint</vt:lpstr>
      <vt:lpstr>Мои одноклассники утоляют жажду чистой водой, соками и лимонадами.</vt:lpstr>
      <vt:lpstr>Сберегая природу, мы сберегаем себя!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ВВГ</dc:creator>
  <cp:lastModifiedBy>Administrator</cp:lastModifiedBy>
  <cp:revision>46</cp:revision>
  <dcterms:created xsi:type="dcterms:W3CDTF">2015-02-08T13:02:55Z</dcterms:created>
  <dcterms:modified xsi:type="dcterms:W3CDTF">2015-10-01T09:56:21Z</dcterms:modified>
</cp:coreProperties>
</file>