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56" r:id="rId5"/>
    <p:sldId id="257" r:id="rId6"/>
    <p:sldId id="259" r:id="rId7"/>
    <p:sldId id="260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old.portal-slovo.ru/rus/art/41/1097/1171/1779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4357718" cy="64294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Александр Порфирьевич Бородин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500174"/>
            <a:ext cx="8786874" cy="4572032"/>
          </a:xfrm>
        </p:spPr>
        <p:txBody>
          <a:bodyPr/>
          <a:lstStyle/>
          <a:p>
            <a:pPr algn="just"/>
            <a:r>
              <a:rPr lang="ru-RU" dirty="0" smtClean="0"/>
              <a:t>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Опера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«Князь Игорь»</a:t>
            </a:r>
          </a:p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Литературная основа:  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«Слово о полку                                                         Игореве»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10" descr="Александр Порфирьевич Бородин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643050"/>
            <a:ext cx="2286016" cy="3929090"/>
          </a:xfrm>
          <a:prstGeom prst="rect">
            <a:avLst/>
          </a:prstGeom>
          <a:noFill/>
        </p:spPr>
      </p:pic>
      <p:pic>
        <p:nvPicPr>
          <p:cNvPr id="5" name="Picture 4" descr="http://im7-tub.yandex.net/i?id=258109772-12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643050"/>
            <a:ext cx="2214577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Выводы: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Искусство, благодаря словесным описаниям которого, в нас пробуждается фантазия, начинает работать воображение – </a:t>
            </a:r>
            <a:r>
              <a:rPr lang="ru-RU" sz="3800" b="1" dirty="0" smtClean="0"/>
              <a:t>литература.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r>
              <a:rPr lang="ru-RU" sz="3800" dirty="0" smtClean="0"/>
              <a:t>Искусство, в котором чувства, переживания героев выражены звуками, мелодиями -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b="1" dirty="0" smtClean="0"/>
              <a:t>музыка</a:t>
            </a:r>
            <a:r>
              <a:rPr lang="ru-RU" sz="3800" dirty="0" smtClean="0"/>
              <a:t>.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r>
              <a:rPr lang="ru-RU" sz="3800" dirty="0" smtClean="0"/>
              <a:t>Искусство, благодаря которому мы попадаем в любую историческую эпоху, узнаём о культуре, быте и традициях -</a:t>
            </a:r>
            <a:r>
              <a:rPr lang="ru-RU" sz="3800" b="1" dirty="0" smtClean="0"/>
              <a:t>театр (кино)</a:t>
            </a:r>
            <a:r>
              <a:rPr lang="ru-RU" sz="3800" dirty="0" smtClean="0"/>
              <a:t> 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r>
              <a:rPr lang="ru-RU" sz="3800" dirty="0" smtClean="0"/>
              <a:t>Можно ли представить себе жанр оперы без взаимодействия этих искусств? Нет, они тесно переплелись между собой и  дополняют друг друга.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Учитель\Pictures\Князь Игорь фото\58038006_1271789548_Boris_Godunov_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8" y="1268760"/>
            <a:ext cx="3784600" cy="508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Учитель\Pictures\Князь Игорь фото\1327024545_ordn_boris_goduno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761"/>
            <a:ext cx="4032448" cy="50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Pictures\Князь Игорь фото\01labejri13033018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4464496" cy="328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Учитель\Pictures\Князь Игорь фото\slov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9626"/>
            <a:ext cx="4176464" cy="329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Учитель\Pictures\Князь Игорь фото\ig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90217"/>
            <a:ext cx="4176464" cy="318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Учитель\Pictures\Князь Игорь фото\hmelnickiy_ig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61" y="3501008"/>
            <a:ext cx="444674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2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02634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Тема: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>
                <a:solidFill>
                  <a:srgbClr val="FF0000"/>
                </a:solidFill>
              </a:rPr>
              <a:t>Синтез искусств </a:t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или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u="sng" dirty="0" smtClean="0">
                <a:solidFill>
                  <a:srgbClr val="FF0000"/>
                </a:solidFill>
              </a:rPr>
              <a:t>Взаимодействие музыки, литературы и театрального искусства</a:t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при изучении финала оперы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Борис Годунов»</a:t>
            </a:r>
            <a:br>
              <a:rPr lang="ru-RU" dirty="0">
                <a:solidFill>
                  <a:srgbClr val="FF0000"/>
                </a:solidFill>
              </a:rPr>
            </a:b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30120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подготовила: </a:t>
            </a:r>
            <a:r>
              <a:rPr lang="ru-RU" dirty="0" err="1" smtClean="0"/>
              <a:t>Дворникова</a:t>
            </a:r>
            <a:r>
              <a:rPr lang="ru-RU" dirty="0" smtClean="0"/>
              <a:t> О.М., учитель музыки МБОУ Лицея «Созвездие» №131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7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2" y="404664"/>
            <a:ext cx="3567912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Модест Петрович Мусоргский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355976" y="332656"/>
            <a:ext cx="4502304" cy="553793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200" b="1" dirty="0" smtClean="0"/>
              <a:t>Александр </a:t>
            </a:r>
            <a:r>
              <a:rPr lang="ru-RU" sz="4200" b="1" dirty="0"/>
              <a:t>С</a:t>
            </a:r>
            <a:r>
              <a:rPr lang="ru-RU" sz="4200" b="1" dirty="0" smtClean="0"/>
              <a:t>ергеевич Пушкин</a:t>
            </a:r>
            <a:r>
              <a:rPr lang="ru-RU" sz="4200" dirty="0" smtClean="0"/>
              <a:t> 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          Одноимённая драма</a:t>
            </a:r>
          </a:p>
          <a:p>
            <a:pPr algn="ctr">
              <a:buNone/>
            </a:pPr>
            <a:r>
              <a:rPr lang="ru-RU" sz="2800" dirty="0" smtClean="0"/>
              <a:t>          (литературная основа оперы)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4691063"/>
          </a:xfrm>
        </p:spPr>
        <p:txBody>
          <a:bodyPr/>
          <a:lstStyle/>
          <a:p>
            <a:pPr algn="ctr"/>
            <a:r>
              <a:rPr lang="ru-RU" dirty="0"/>
              <a:t>Опера </a:t>
            </a:r>
          </a:p>
          <a:p>
            <a:pPr algn="ctr"/>
            <a:r>
              <a:rPr lang="ru-RU" dirty="0"/>
              <a:t>«Борис Годунов»</a:t>
            </a:r>
          </a:p>
          <a:p>
            <a:endParaRPr lang="ru-RU" dirty="0"/>
          </a:p>
        </p:txBody>
      </p:sp>
      <p:pic>
        <p:nvPicPr>
          <p:cNvPr id="3" name="Picture 2" descr="http://im4-tub.yandex.net/i?id=349255166-13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275" y="1542689"/>
            <a:ext cx="2991847" cy="35424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5301209"/>
            <a:ext cx="84969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       Опера «</a:t>
            </a:r>
            <a:r>
              <a:rPr lang="ru-RU" sz="2000" dirty="0">
                <a:solidFill>
                  <a:prstClr val="black"/>
                </a:solidFill>
              </a:rPr>
              <a:t>Борис Годунов</a:t>
            </a:r>
            <a:r>
              <a:rPr lang="ru-RU" sz="2000" dirty="0" smtClean="0">
                <a:solidFill>
                  <a:prstClr val="black"/>
                </a:solidFill>
              </a:rPr>
              <a:t>»</a:t>
            </a:r>
          </a:p>
          <a:p>
            <a:pPr marL="342900" lvl="0" indent="-34290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        Действие происходит в России, Польше, (Литве) в начале 17 в.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3075" name="Picture 3" descr="C:\Users\Учитель\Pictures\Князь Игорь фото\image00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40768"/>
            <a:ext cx="288032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672414" cy="1071570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>
                <a:solidFill>
                  <a:srgbClr val="FF0000"/>
                </a:solidFill>
              </a:rPr>
              <a:t>Герои оперы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572560" cy="4786346"/>
          </a:xfrm>
        </p:spPr>
        <p:txBody>
          <a:bodyPr numCol="3"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Борис Годунов    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Ксения (дочь)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Фёдор (сын)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Мамка (няня)</a:t>
            </a: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Князь Шуйский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Григорий Отрепьев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Пимен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Думский дьяк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Царевич Дмитрий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Марина Мнишек</a:t>
            </a:r>
          </a:p>
          <a:p>
            <a:r>
              <a:rPr lang="ru-RU" sz="2800" smtClean="0">
                <a:solidFill>
                  <a:schemeClr val="tx2">
                    <a:lumMod val="50000"/>
                  </a:schemeClr>
                </a:solidFill>
              </a:rPr>
              <a:t>Рангони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Хозяйка корчмы</a:t>
            </a:r>
          </a:p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Варлаам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Мисаил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Пристав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Названия певческих голосов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357298"/>
            <a:ext cx="5757874" cy="4768865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Сопрано</a:t>
            </a:r>
          </a:p>
          <a:p>
            <a:r>
              <a:rPr lang="ru-RU" sz="4000" dirty="0" smtClean="0"/>
              <a:t>Меццо-сопрано</a:t>
            </a:r>
          </a:p>
          <a:p>
            <a:r>
              <a:rPr lang="ru-RU" sz="4000" dirty="0" smtClean="0"/>
              <a:t>Контральто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Баритон</a:t>
            </a:r>
          </a:p>
          <a:p>
            <a:r>
              <a:rPr lang="ru-RU" sz="4000" dirty="0" smtClean="0"/>
              <a:t>Тенор </a:t>
            </a:r>
          </a:p>
          <a:p>
            <a:r>
              <a:rPr lang="ru-RU" sz="4000" dirty="0" smtClean="0"/>
              <a:t>Бас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928926" y="500042"/>
            <a:ext cx="5757874" cy="5715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Сопрано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Меццо-сопрано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Контральто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Тенор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Баритон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Бас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Pictures\Князь Игорь фото\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61681"/>
            <a:ext cx="3472780" cy="279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Учитель\Pictures\Князь Игорь фото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2736304" cy="27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Учитель\Pictures\Князь Игорь фото\i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45638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Сцена в келье </a:t>
            </a:r>
            <a:r>
              <a:rPr lang="ru-RU" sz="3600" dirty="0" err="1" smtClean="0"/>
              <a:t>Чудового</a:t>
            </a:r>
            <a:r>
              <a:rPr lang="ru-RU" sz="3600" dirty="0" smtClean="0"/>
              <a:t> монастыря</a:t>
            </a:r>
            <a:endParaRPr lang="ru-RU" sz="3600" dirty="0"/>
          </a:p>
        </p:txBody>
      </p:sp>
      <p:pic>
        <p:nvPicPr>
          <p:cNvPr id="2053" name="Picture 5" descr="C:\Users\Учитель\Pictures\Князь Игорь фото\800_4d3a55f56a3defc00bd0baa1c872c7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27825"/>
            <a:ext cx="4104456" cy="248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Учитель\Pictures\Князь Игорь фото\800_11d397590004de49808a6c262e65191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92696"/>
            <a:ext cx="4248472" cy="246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8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Учитель\Pictures\Князь Игорь фото\Boris Godunov000cd7d8_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63284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28998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Рассказ </a:t>
            </a:r>
            <a:r>
              <a:rPr lang="ru-RU" sz="3200" b="1" u="sng" dirty="0" smtClean="0"/>
              <a:t>Пимена</a:t>
            </a:r>
            <a:r>
              <a:rPr lang="ru-RU" sz="3200" u="sng" dirty="0" smtClean="0"/>
              <a:t> </a:t>
            </a:r>
            <a:br>
              <a:rPr lang="ru-RU" sz="3200" u="sng" dirty="0" smtClean="0"/>
            </a:br>
            <a:r>
              <a:rPr lang="ru-RU" sz="3200" u="sng" dirty="0" smtClean="0"/>
              <a:t>о слепом старце-пастухе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на заседании боярской думы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43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152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Александр Порфирьевич Бородин</vt:lpstr>
      <vt:lpstr>Презентация PowerPoint</vt:lpstr>
      <vt:lpstr>Тема: Синтез искусств  или Взаимодействие музыки, литературы и театрального искусства при изучении финала оперы  «Борис Годунов» </vt:lpstr>
      <vt:lpstr>Модест Петрович Мусоргский</vt:lpstr>
      <vt:lpstr> Герои оперы </vt:lpstr>
      <vt:lpstr>Названия певческих голосов</vt:lpstr>
      <vt:lpstr>Презентация PowerPoint</vt:lpstr>
      <vt:lpstr>Сцена в келье Чудового монастыря</vt:lpstr>
      <vt:lpstr>Рассказ Пимена  о слепом старце-пастухе  на заседании боярской думы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Модест Петрович Мусоргский</dc:title>
  <dc:creator>Оля</dc:creator>
  <cp:lastModifiedBy>Administrator</cp:lastModifiedBy>
  <cp:revision>22</cp:revision>
  <dcterms:created xsi:type="dcterms:W3CDTF">2012-12-04T20:14:55Z</dcterms:created>
  <dcterms:modified xsi:type="dcterms:W3CDTF">2015-11-03T06:20:55Z</dcterms:modified>
</cp:coreProperties>
</file>